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80" r:id="rId2"/>
    <p:sldId id="600" r:id="rId3"/>
    <p:sldId id="646" r:id="rId4"/>
    <p:sldId id="647" r:id="rId5"/>
    <p:sldId id="648" r:id="rId6"/>
    <p:sldId id="634" r:id="rId7"/>
    <p:sldId id="608" r:id="rId8"/>
    <p:sldId id="619" r:id="rId9"/>
    <p:sldId id="621" r:id="rId10"/>
    <p:sldId id="624" r:id="rId11"/>
    <p:sldId id="626" r:id="rId12"/>
    <p:sldId id="589" r:id="rId13"/>
    <p:sldId id="606" r:id="rId14"/>
    <p:sldId id="604" r:id="rId15"/>
    <p:sldId id="605" r:id="rId16"/>
    <p:sldId id="597" r:id="rId17"/>
    <p:sldId id="593" r:id="rId18"/>
    <p:sldId id="645" r:id="rId19"/>
    <p:sldId id="609" r:id="rId2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600"/>
            <p14:sldId id="646"/>
            <p14:sldId id="647"/>
            <p14:sldId id="648"/>
            <p14:sldId id="634"/>
            <p14:sldId id="608"/>
            <p14:sldId id="619"/>
            <p14:sldId id="621"/>
            <p14:sldId id="624"/>
            <p14:sldId id="626"/>
            <p14:sldId id="589"/>
            <p14:sldId id="606"/>
            <p14:sldId id="604"/>
            <p14:sldId id="605"/>
            <p14:sldId id="597"/>
            <p14:sldId id="593"/>
            <p14:sldId id="645"/>
            <p14:sldId id="6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1DAFB"/>
    <a:srgbClr val="4E4D5E"/>
    <a:srgbClr val="DA5054"/>
    <a:srgbClr val="FFE48F"/>
    <a:srgbClr val="ABAABA"/>
    <a:srgbClr val="1D1D1B"/>
    <a:srgbClr val="DE2933"/>
    <a:srgbClr val="F2F2F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24" autoAdjust="0"/>
    <p:restoredTop sz="96526" autoAdjust="0"/>
  </p:normalViewPr>
  <p:slideViewPr>
    <p:cSldViewPr>
      <p:cViewPr varScale="1">
        <p:scale>
          <a:sx n="149" d="100"/>
          <a:sy n="149" d="100"/>
        </p:scale>
        <p:origin x="5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3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1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1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9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9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811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0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83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9" y="6525344"/>
            <a:ext cx="512611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46183" y="2132860"/>
            <a:ext cx="1182858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46187" y="620713"/>
            <a:ext cx="100819" cy="0"/>
          </a:xfrm>
          <a:prstGeom prst="line">
            <a:avLst/>
          </a:prstGeom>
          <a:ln w="25400">
            <a:solidFill>
              <a:srgbClr val="61DA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 txBox="1">
            <a:spLocks/>
          </p:cNvSpPr>
          <p:nvPr userDrawn="1"/>
        </p:nvSpPr>
        <p:spPr>
          <a:xfrm>
            <a:off x="246187" y="156089"/>
            <a:ext cx="3368309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000" b="1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dirty="0"/>
              <a:t>YOUTH UNEMPLOYMENT</a:t>
            </a:r>
            <a:br>
              <a:rPr lang="en-US" altLang="ko-KR" sz="1050" dirty="0"/>
            </a:br>
            <a:r>
              <a:rPr lang="ko-KR" altLang="en-US" sz="1050" dirty="0"/>
              <a:t>청년실업</a:t>
            </a:r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46187" y="620713"/>
            <a:ext cx="10081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>
            <a:extLst>
              <a:ext uri="{FF2B5EF4-FFF2-40B4-BE49-F238E27FC236}">
                <a16:creationId xmlns:a16="http://schemas.microsoft.com/office/drawing/2014/main" id="{283DA773-02FC-4E4F-9CCC-920CFFD43648}"/>
              </a:ext>
            </a:extLst>
          </p:cNvPr>
          <p:cNvSpPr txBox="1">
            <a:spLocks/>
          </p:cNvSpPr>
          <p:nvPr userDrawn="1"/>
        </p:nvSpPr>
        <p:spPr>
          <a:xfrm>
            <a:off x="246187" y="156089"/>
            <a:ext cx="3368309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000" b="1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050" dirty="0"/>
              <a:t>한옥 특화 숙소 예약 사이트</a:t>
            </a:r>
            <a:endParaRPr lang="en-US" altLang="ko-KR" sz="1050" dirty="0"/>
          </a:p>
          <a:p>
            <a:pPr algn="l"/>
            <a:r>
              <a:rPr lang="ko-KR" altLang="en-US" sz="1050" dirty="0" err="1"/>
              <a:t>한오케이</a:t>
            </a:r>
            <a:r>
              <a:rPr lang="ko-KR" altLang="en-US" sz="1050" dirty="0"/>
              <a:t> </a:t>
            </a:r>
            <a:r>
              <a:rPr lang="en-US" altLang="ko-KR" sz="1050" dirty="0"/>
              <a:t>– </a:t>
            </a:r>
            <a:r>
              <a:rPr lang="en-US" altLang="ko-KR" sz="1050" dirty="0" err="1"/>
              <a:t>HanOkay</a:t>
            </a:r>
            <a:endParaRPr lang="en-US" altLang="ko-KR" sz="1050" dirty="0"/>
          </a:p>
          <a:p>
            <a:pPr algn="l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0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53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88914"/>
            <a:ext cx="109728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3429000"/>
            <a:ext cx="109728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679389" y="6570242"/>
            <a:ext cx="512611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xStyles>
    <p:titleStyle>
      <a:lvl1pPr algn="ctr" defTabSz="914395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898" indent="-342898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46" indent="-285749" algn="l" defTabSz="914395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55" userDrawn="1">
          <p15:clr>
            <a:srgbClr val="F26B43"/>
          </p15:clr>
        </p15:guide>
        <p15:guide id="4" pos="7525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1343026" y="188916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3721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2" y="5794137"/>
            <a:ext cx="4749795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김미라  </a:t>
            </a:r>
            <a:r>
              <a: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김수희 </a:t>
            </a:r>
            <a:r>
              <a: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김지원 </a:t>
            </a:r>
            <a:r>
              <a: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유경원</a:t>
            </a:r>
            <a:r>
              <a: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ko-KR" altLang="en-US" sz="799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이소림</a:t>
            </a:r>
            <a:r>
              <a:rPr lang="ko-KR" altLang="en-US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허세린</a:t>
            </a:r>
            <a:endParaRPr lang="en-US" altLang="ko-KR" sz="799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800" y="2777886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ko-KR" altLang="en-US" sz="2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한옥 특화 숙박</a:t>
            </a:r>
            <a:r>
              <a:rPr lang="en-US" altLang="ko-KR" sz="2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2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예약 사이트</a:t>
            </a:r>
            <a:endParaRPr lang="en-US" altLang="ko-KR" sz="2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r>
              <a:rPr lang="en-US" altLang="ko-KR" sz="3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HanOkay</a:t>
            </a:r>
            <a:endParaRPr lang="en-US" altLang="ko-KR" sz="3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r>
              <a:rPr lang="ko-KR" altLang="en-US" sz="5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한오케이</a:t>
            </a:r>
            <a:endParaRPr lang="en-US" altLang="ko-KR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4257018" y="4806800"/>
            <a:ext cx="134368" cy="134368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8237209" y="5506260"/>
            <a:ext cx="233689" cy="233689"/>
          </a:xfrm>
          <a:prstGeom prst="rect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958" y="2071222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79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BITCAMP</a:t>
            </a:r>
          </a:p>
        </p:txBody>
      </p: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760E5E-D685-4ACE-A564-9E281B49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58" y="1130388"/>
            <a:ext cx="9339615" cy="4514402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예약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수정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mypage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modify?bookNum</a:t>
            </a: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endParaRPr kumimoji="0" lang="en-US" altLang="ko-KR" sz="105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E4D5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919536" y="478954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3245511" y="196488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8" y="4079846"/>
            <a:ext cx="1975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예약의 취소를 할 수 있도록 함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6" y="3389220"/>
            <a:ext cx="177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정보를 수정 할 수 있도록 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예약취소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/>
                <a:ea typeface="나눔스퀘어"/>
              </a:rPr>
              <a:t>예약의 수정과 취소가 가능한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25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760E5E-D685-4ACE-A564-9E281B49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58" y="1130388"/>
            <a:ext cx="9339614" cy="4514401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mypage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/cancelled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6684904" y="3542818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상세 페이지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8" y="4079846"/>
            <a:ext cx="177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예약을 다시 할 수 있는 페이지로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이동 할 수 있는 버튼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6" y="3389220"/>
            <a:ext cx="177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취소한 상세 내역을 보여줌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다시 예약하기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취소한 예약의 목록과 상세 정보를 볼 수 있으며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다시 예약하기 기능을 제공함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54B19-5E72-4FE5-AFEA-CF57B7499542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예약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투숙 취소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EE8E91D-4BD7-42C0-8102-346D438BFE18}"/>
              </a:ext>
            </a:extLst>
          </p:cNvPr>
          <p:cNvSpPr/>
          <p:nvPr/>
        </p:nvSpPr>
        <p:spPr>
          <a:xfrm>
            <a:off x="4079776" y="374284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421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7B8A36-4989-473A-9E34-EE4629AE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2" y="1124744"/>
            <a:ext cx="9142965" cy="4525696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/review/list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4272386" y="4558798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5591897" y="4558798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리뷰보기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9" y="4079846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미작성</a:t>
            </a:r>
            <a:r>
              <a:rPr lang="ko-KR" altLang="en-US" sz="1100" dirty="0"/>
              <a:t> 리뷰 </a:t>
            </a:r>
            <a:r>
              <a:rPr lang="en-US" altLang="ko-KR" sz="1100" dirty="0"/>
              <a:t>register </a:t>
            </a:r>
          </a:p>
          <a:p>
            <a:r>
              <a:rPr lang="ko-KR" altLang="en-US" sz="1100" dirty="0"/>
              <a:t>페이지로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6043068" y="2384885"/>
            <a:ext cx="1349076" cy="25562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7284132" y="224364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ACF90-4BAA-4B6E-9F98-8971EEA22C14}"/>
              </a:ext>
            </a:extLst>
          </p:cNvPr>
          <p:cNvSpPr txBox="1"/>
          <p:nvPr/>
        </p:nvSpPr>
        <p:spPr>
          <a:xfrm>
            <a:off x="9729952" y="4863775"/>
            <a:ext cx="1704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 정보 제공 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숙소사진</a:t>
            </a:r>
            <a:r>
              <a:rPr lang="en-US" altLang="ko-KR" sz="1100" dirty="0"/>
              <a:t>&amp;</a:t>
            </a:r>
            <a:r>
              <a:rPr lang="ko-KR" altLang="en-US" sz="1100" dirty="0"/>
              <a:t>이름</a:t>
            </a:r>
            <a:r>
              <a:rPr lang="en-US" altLang="ko-KR" sz="1100" dirty="0"/>
              <a:t>/</a:t>
            </a:r>
            <a:r>
              <a:rPr lang="ko-KR" altLang="en-US" sz="1100" dirty="0"/>
              <a:t>숙박기간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작성한 리뷰 페이지로</a:t>
            </a:r>
            <a:endParaRPr lang="en-US" altLang="ko-KR" sz="1100" dirty="0"/>
          </a:p>
          <a:p>
            <a:r>
              <a:rPr lang="ko-KR" altLang="en-US" sz="1100" dirty="0"/>
              <a:t>이동하는 버튼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마작성한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리뷰작성 페이지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예약정보 제공 부분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  완료 된 예약리스트를</a:t>
            </a:r>
            <a:endParaRPr lang="en-US" altLang="ko-KR" sz="1100" dirty="0"/>
          </a:p>
          <a:p>
            <a:r>
              <a:rPr lang="ko-KR" altLang="en-US" sz="1100" dirty="0"/>
              <a:t>보여주며 리뷰 작성 </a:t>
            </a:r>
            <a:r>
              <a:rPr lang="ko-KR" altLang="en-US" sz="1100" dirty="0" err="1"/>
              <a:t>유무에따라</a:t>
            </a:r>
            <a:r>
              <a:rPr lang="en-US" altLang="ko-KR" sz="1100" dirty="0"/>
              <a:t> </a:t>
            </a:r>
            <a:r>
              <a:rPr lang="ko-KR" altLang="en-US" sz="1100" dirty="0"/>
              <a:t>다음 화면으로 이동하는 페이지</a:t>
            </a:r>
            <a:endParaRPr lang="en-US" altLang="ko-KR" sz="1100" dirty="0"/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4EAD05-7647-4BC5-970B-D328D05C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3" y="1100401"/>
            <a:ext cx="9579307" cy="513688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/review/list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43832" y="3675250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10986" y="3885179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/ </a:t>
            </a:r>
            <a:r>
              <a:rPr lang="ko-KR" altLang="en-US" sz="1100" dirty="0"/>
              <a:t>리뷰제목 </a:t>
            </a:r>
            <a:r>
              <a:rPr lang="en-US" altLang="ko-KR" sz="1100" dirty="0"/>
              <a:t>/</a:t>
            </a:r>
            <a:r>
              <a:rPr lang="ko-KR" altLang="en-US" sz="1100" dirty="0"/>
              <a:t>리뷰내용을 작성하는 공간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2329794" y="2314183"/>
            <a:ext cx="5914788" cy="288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8148228" y="215750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43832" y="436419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예약했던 숙소의 이름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01934" y="3645024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내용물 작성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06048" y="4293096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등록버튼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아직 작성하지 않은 숙박의 리뷰를 작성할 수 있는 페이지</a:t>
            </a:r>
            <a:endParaRPr lang="en-US" altLang="ko-KR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55719-51BE-4653-93F8-DAE63B04DE79}"/>
              </a:ext>
            </a:extLst>
          </p:cNvPr>
          <p:cNvSpPr/>
          <p:nvPr/>
        </p:nvSpPr>
        <p:spPr>
          <a:xfrm>
            <a:off x="2341452" y="2651429"/>
            <a:ext cx="5914788" cy="23362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B1F2FB7-6A5B-4A5D-9E54-CC0A825AC317}"/>
              </a:ext>
            </a:extLst>
          </p:cNvPr>
          <p:cNvSpPr/>
          <p:nvPr/>
        </p:nvSpPr>
        <p:spPr>
          <a:xfrm>
            <a:off x="2221782" y="553214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8156962" y="2651429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2221782" y="494444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6103B91-F683-4D18-92C6-8FEC269D4776}"/>
              </a:ext>
            </a:extLst>
          </p:cNvPr>
          <p:cNvSpPr/>
          <p:nvPr/>
        </p:nvSpPr>
        <p:spPr>
          <a:xfrm>
            <a:off x="2842407" y="494444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43832" y="4691254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646A0-11CC-446D-8C7A-5D6BDCFBC68F}"/>
              </a:ext>
            </a:extLst>
          </p:cNvPr>
          <p:cNvSpPr txBox="1"/>
          <p:nvPr/>
        </p:nvSpPr>
        <p:spPr>
          <a:xfrm>
            <a:off x="9675419" y="4849978"/>
            <a:ext cx="1704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전체목록 페이지로 넘어가는 버튼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56467" y="4653136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리스트로 돌아가기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4FD6B16-D6F7-457A-950E-A5B7EE5E0021}"/>
              </a:ext>
            </a:extLst>
          </p:cNvPr>
          <p:cNvSpPr/>
          <p:nvPr/>
        </p:nvSpPr>
        <p:spPr>
          <a:xfrm>
            <a:off x="9443832" y="5318983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CA920E-6DA9-4918-BEAD-31007A94BB33}"/>
              </a:ext>
            </a:extLst>
          </p:cNvPr>
          <p:cNvSpPr txBox="1"/>
          <p:nvPr/>
        </p:nvSpPr>
        <p:spPr>
          <a:xfrm>
            <a:off x="9675419" y="5477707"/>
            <a:ext cx="1704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사진을 업로드 할 수 있는 버튼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BED4C-6092-4F62-A930-644F03F2CCA9}"/>
              </a:ext>
            </a:extLst>
          </p:cNvPr>
          <p:cNvSpPr txBox="1"/>
          <p:nvPr/>
        </p:nvSpPr>
        <p:spPr>
          <a:xfrm>
            <a:off x="9656467" y="5280865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파일선택</a:t>
            </a:r>
          </a:p>
        </p:txBody>
      </p:sp>
    </p:spTree>
    <p:extLst>
      <p:ext uri="{BB962C8B-B14F-4D97-AF65-F5344CB8AC3E}">
        <p14:creationId xmlns:p14="http://schemas.microsoft.com/office/powerpoint/2010/main" val="349238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61B7A0-EC62-42FA-B479-9EEA74D2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48302"/>
            <a:ext cx="9552384" cy="4614242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/review/list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3177189" y="53703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448175" y="5359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프리뷰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3503712" y="2458199"/>
            <a:ext cx="4471694" cy="885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7848249" y="224217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내용물을 간단하게 미리 보여주며</a:t>
            </a:r>
            <a:endParaRPr lang="en-US" altLang="ko-KR" sz="1100" dirty="0"/>
          </a:p>
          <a:p>
            <a:r>
              <a:rPr lang="ko-KR" altLang="en-US" sz="1100" dirty="0" err="1"/>
              <a:t>클릭시</a:t>
            </a:r>
            <a:r>
              <a:rPr lang="ko-KR" altLang="en-US" sz="1100" dirty="0"/>
              <a:t> 자세한 내용으로 이동</a:t>
            </a:r>
            <a:endParaRPr lang="en-US" altLang="ko-KR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작성한 리뷰를 모아서</a:t>
            </a:r>
            <a:endParaRPr lang="en-US" altLang="ko-KR" sz="1100" dirty="0"/>
          </a:p>
          <a:p>
            <a:r>
              <a:rPr lang="ko-KR" altLang="en-US" sz="1100" dirty="0"/>
              <a:t>볼 수 있는 페이지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916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8A4A8D-6BE4-4402-A8C1-D5CFE622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69" y="939417"/>
            <a:ext cx="9336584" cy="4979166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자세히보기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/review/list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7059852" y="579601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6330838" y="578531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43832" y="4236503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내용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10986" y="4446432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수정 삭제 페이지로 넘어가는 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3503712" y="2060849"/>
            <a:ext cx="4471694" cy="3528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7848249" y="224217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43832" y="5052455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ACF90-4BAA-4B6E-9F98-8971EEA22C14}"/>
              </a:ext>
            </a:extLst>
          </p:cNvPr>
          <p:cNvSpPr txBox="1"/>
          <p:nvPr/>
        </p:nvSpPr>
        <p:spPr>
          <a:xfrm>
            <a:off x="9675419" y="5230361"/>
            <a:ext cx="1704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전체목록 페이지로 넘어가는 버튼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제목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별점</a:t>
            </a:r>
            <a:r>
              <a:rPr lang="en-US" altLang="ko-KR" sz="1100" dirty="0"/>
              <a:t>, </a:t>
            </a:r>
            <a:r>
              <a:rPr lang="ko-KR" altLang="en-US" sz="1100" dirty="0"/>
              <a:t>숙소이름</a:t>
            </a:r>
            <a:r>
              <a:rPr lang="en-US" altLang="ko-KR" sz="1100" dirty="0"/>
              <a:t>, </a:t>
            </a:r>
            <a:r>
              <a:rPr lang="ko-KR" altLang="en-US" sz="1100" dirty="0"/>
              <a:t>숙박기간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사진등을</a:t>
            </a:r>
            <a:r>
              <a:rPr lang="ko-KR" altLang="en-US" sz="1100" dirty="0"/>
              <a:t> 보여주는 공가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01934" y="4206277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수정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06048" y="4981354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예약정보 제공 부분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작성한 리뷰의 내용물을 확인할 수 있는 페이지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834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8339" y="-1"/>
            <a:ext cx="4829175" cy="6858001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263352" y="908720"/>
            <a:ext cx="68857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화면 플로우</a:t>
            </a:r>
            <a:endParaRPr kumimoji="0" lang="en-US" altLang="ko-KR" sz="6000" spc="-149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71941" y="508611"/>
            <a:ext cx="6885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kumimoji="0" lang="en-US" altLang="ko-KR" sz="2400" b="1" dirty="0"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Screen Flow</a:t>
            </a:r>
          </a:p>
        </p:txBody>
      </p:sp>
    </p:spTree>
    <p:extLst>
      <p:ext uri="{BB962C8B-B14F-4D97-AF65-F5344CB8AC3E}">
        <p14:creationId xmlns:p14="http://schemas.microsoft.com/office/powerpoint/2010/main" val="8073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4FC72BE2-05B2-4965-AF88-881C6D61E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12" y="888037"/>
            <a:ext cx="3539788" cy="17521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76CE2DF-97CE-4AB9-90D9-BE82A56A66D5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D04BD262-CC54-4CB4-A5E6-6153F7EE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CAF0DD-A8F4-4419-8CB8-3C31C0DA33FC}"/>
                </a:ext>
              </a:extLst>
            </p:cNvPr>
            <p:cNvSpPr txBox="1"/>
            <p:nvPr/>
          </p:nvSpPr>
          <p:spPr>
            <a:xfrm>
              <a:off x="9134852" y="386420"/>
              <a:ext cx="164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리뷰</a:t>
              </a:r>
              <a:endParaRPr lang="en-US" altLang="ko-KR" sz="16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8DC4D97-EF0E-4B8E-99CE-5BE0EDFD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0" y="958247"/>
            <a:ext cx="1281538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6B0980-3748-4695-BE1A-47630CB2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12" y="2770894"/>
            <a:ext cx="3539788" cy="17351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4D8B7B7-DCE5-437F-87FF-E83DEBCD69B2}"/>
              </a:ext>
            </a:extLst>
          </p:cNvPr>
          <p:cNvCxnSpPr/>
          <p:nvPr/>
        </p:nvCxnSpPr>
        <p:spPr>
          <a:xfrm flipV="1">
            <a:off x="1199455" y="2398406"/>
            <a:ext cx="936104" cy="72008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6E0EEF-5195-4A41-930A-0BEB2758DB3F}"/>
              </a:ext>
            </a:extLst>
          </p:cNvPr>
          <p:cNvCxnSpPr/>
          <p:nvPr/>
        </p:nvCxnSpPr>
        <p:spPr>
          <a:xfrm>
            <a:off x="1200766" y="3334510"/>
            <a:ext cx="10013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5D0BE3-A679-4C3D-BB85-B4195351DABD}"/>
              </a:ext>
            </a:extLst>
          </p:cNvPr>
          <p:cNvGrpSpPr/>
          <p:nvPr/>
        </p:nvGrpSpPr>
        <p:grpSpPr>
          <a:xfrm>
            <a:off x="5663952" y="2749122"/>
            <a:ext cx="3557376" cy="2120038"/>
            <a:chOff x="5663952" y="2758449"/>
            <a:chExt cx="3557376" cy="2120038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9B83114-2D0E-405D-9E2C-0405459C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3952" y="3507824"/>
              <a:ext cx="3557376" cy="13706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DBC266-D1BF-4F3F-AE4F-D3EF163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3952" y="2758449"/>
              <a:ext cx="3539788" cy="17237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CB92238-BE29-42E0-8F34-EF71CF9B0CD6}"/>
              </a:ext>
            </a:extLst>
          </p:cNvPr>
          <p:cNvCxnSpPr>
            <a:cxnSpLocks/>
          </p:cNvCxnSpPr>
          <p:nvPr/>
        </p:nvCxnSpPr>
        <p:spPr>
          <a:xfrm>
            <a:off x="4439815" y="2295808"/>
            <a:ext cx="1224136" cy="82267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7F6379C-309A-4868-BBE6-E25F9CF28533}"/>
              </a:ext>
            </a:extLst>
          </p:cNvPr>
          <p:cNvCxnSpPr>
            <a:cxnSpLocks/>
          </p:cNvCxnSpPr>
          <p:nvPr/>
        </p:nvCxnSpPr>
        <p:spPr>
          <a:xfrm>
            <a:off x="4550003" y="3478526"/>
            <a:ext cx="11139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59FDEFD0-A54C-4EF7-A770-D9E6CDD5D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952" y="914544"/>
            <a:ext cx="3539788" cy="1750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8BCD495-09EE-412A-A416-FB5E92AA1C82}"/>
              </a:ext>
            </a:extLst>
          </p:cNvPr>
          <p:cNvCxnSpPr>
            <a:cxnSpLocks/>
          </p:cNvCxnSpPr>
          <p:nvPr/>
        </p:nvCxnSpPr>
        <p:spPr>
          <a:xfrm flipV="1">
            <a:off x="3863751" y="1606323"/>
            <a:ext cx="1800200" cy="689489"/>
          </a:xfrm>
          <a:prstGeom prst="bentConnector3">
            <a:avLst>
              <a:gd name="adj1" fmla="val -19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38071EC8-520D-4104-9F9D-3AFAA4B5F662}"/>
              </a:ext>
            </a:extLst>
          </p:cNvPr>
          <p:cNvCxnSpPr>
            <a:cxnSpLocks/>
          </p:cNvCxnSpPr>
          <p:nvPr/>
        </p:nvCxnSpPr>
        <p:spPr>
          <a:xfrm rot="10800000">
            <a:off x="5343201" y="2110378"/>
            <a:ext cx="1400870" cy="164899"/>
          </a:xfrm>
          <a:prstGeom prst="bentConnector3">
            <a:avLst>
              <a:gd name="adj1" fmla="val 5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365B67-1945-4E1A-8ADD-C03F92B210FC}"/>
              </a:ext>
            </a:extLst>
          </p:cNvPr>
          <p:cNvCxnSpPr>
            <a:cxnSpLocks/>
          </p:cNvCxnSpPr>
          <p:nvPr/>
        </p:nvCxnSpPr>
        <p:spPr>
          <a:xfrm>
            <a:off x="6528047" y="2378919"/>
            <a:ext cx="0" cy="391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4CB28FB-1633-40EF-BA75-7E017CA51725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492896"/>
            <a:ext cx="2880322" cy="2304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>
            <a:extLst>
              <a:ext uri="{FF2B5EF4-FFF2-40B4-BE49-F238E27FC236}">
                <a16:creationId xmlns:a16="http://schemas.microsoft.com/office/drawing/2014/main" id="{EB3982E4-9EA6-4324-8D5B-166A93078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132" y="4778108"/>
            <a:ext cx="3539788" cy="1766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F381D2CE-BD6A-4AE4-8AAF-215CB41C25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3852" y="4866086"/>
            <a:ext cx="3276364" cy="749333"/>
          </a:xfrm>
          <a:prstGeom prst="bentConnector3">
            <a:avLst>
              <a:gd name="adj1" fmla="val -7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44FC55DF-B5E8-41F3-9E5D-73DC6C0FBEC9}"/>
              </a:ext>
            </a:extLst>
          </p:cNvPr>
          <p:cNvCxnSpPr>
            <a:cxnSpLocks/>
          </p:cNvCxnSpPr>
          <p:nvPr/>
        </p:nvCxnSpPr>
        <p:spPr>
          <a:xfrm flipV="1">
            <a:off x="2711624" y="4506047"/>
            <a:ext cx="0" cy="1299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0239207-6847-49AF-A6EB-CA7F7E6715E6}"/>
              </a:ext>
            </a:extLst>
          </p:cNvPr>
          <p:cNvCxnSpPr>
            <a:cxnSpLocks/>
          </p:cNvCxnSpPr>
          <p:nvPr/>
        </p:nvCxnSpPr>
        <p:spPr>
          <a:xfrm flipV="1">
            <a:off x="2927648" y="2492896"/>
            <a:ext cx="0" cy="33174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4CEC8E-2BE8-46B1-8FA4-885183433C5C}"/>
              </a:ext>
            </a:extLst>
          </p:cNvPr>
          <p:cNvSpPr/>
          <p:nvPr/>
        </p:nvSpPr>
        <p:spPr>
          <a:xfrm>
            <a:off x="5672793" y="2758446"/>
            <a:ext cx="3519554" cy="2094426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4209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56E59-13B5-447E-966B-ABC210C02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158518"/>
            <a:ext cx="2917467" cy="19996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D470F1-4BF8-4CC4-80A3-C2F197813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67289"/>
            <a:ext cx="3080906" cy="19215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DEDAAA-6330-48F3-9F8B-C94764037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2204864"/>
            <a:ext cx="3032164" cy="195335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sign above a store&#10;&#10;Description automatically generated">
            <a:extLst>
              <a:ext uri="{FF2B5EF4-FFF2-40B4-BE49-F238E27FC236}">
                <a16:creationId xmlns:a16="http://schemas.microsoft.com/office/drawing/2014/main" id="{0A823EEB-BAA3-434C-9929-0B39339C7B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060848"/>
            <a:ext cx="4307558" cy="237626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0" name="연결선: 꺾임 31">
            <a:extLst>
              <a:ext uri="{FF2B5EF4-FFF2-40B4-BE49-F238E27FC236}">
                <a16:creationId xmlns:a16="http://schemas.microsoft.com/office/drawing/2014/main" id="{CB8DAF8A-64F9-402D-935F-FB85B2810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3515" y="1348413"/>
            <a:ext cx="1330050" cy="1026728"/>
          </a:xfrm>
          <a:prstGeom prst="bentConnector3">
            <a:avLst>
              <a:gd name="adj1" fmla="val 10041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23">
            <a:extLst>
              <a:ext uri="{FF2B5EF4-FFF2-40B4-BE49-F238E27FC236}">
                <a16:creationId xmlns:a16="http://schemas.microsoft.com/office/drawing/2014/main" id="{D7156403-40D9-4F37-9763-FCAB389D8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424" y="447848"/>
            <a:ext cx="1800646" cy="466696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1" tIns="0" rIns="72001" bIns="0" rtlCol="0" anchor="t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`</a:t>
            </a: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403BC49C-9595-4345-ACFA-276C1B74F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173" y="236214"/>
            <a:ext cx="1231151" cy="2603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화면플로우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5713D-B030-4204-A9FE-D47DB07ECE39}"/>
              </a:ext>
            </a:extLst>
          </p:cNvPr>
          <p:cNvSpPr txBox="1"/>
          <p:nvPr/>
        </p:nvSpPr>
        <p:spPr>
          <a:xfrm>
            <a:off x="9998946" y="536260"/>
            <a:ext cx="164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나의 프로필</a:t>
            </a:r>
            <a:endParaRPr lang="en-US" altLang="ko-KR" sz="1600" dirty="0"/>
          </a:p>
        </p:txBody>
      </p:sp>
      <p:sp>
        <p:nvSpPr>
          <p:cNvPr id="9" name="직사각형 14">
            <a:extLst>
              <a:ext uri="{FF2B5EF4-FFF2-40B4-BE49-F238E27FC236}">
                <a16:creationId xmlns:a16="http://schemas.microsoft.com/office/drawing/2014/main" id="{7C745E93-C3E8-4B68-963D-BE99B55787CE}"/>
              </a:ext>
            </a:extLst>
          </p:cNvPr>
          <p:cNvSpPr/>
          <p:nvPr/>
        </p:nvSpPr>
        <p:spPr>
          <a:xfrm>
            <a:off x="3985051" y="2526802"/>
            <a:ext cx="432048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14">
            <a:extLst>
              <a:ext uri="{FF2B5EF4-FFF2-40B4-BE49-F238E27FC236}">
                <a16:creationId xmlns:a16="http://schemas.microsoft.com/office/drawing/2014/main" id="{29A3BC56-B43E-4F9B-ABBF-D43BC269124B}"/>
              </a:ext>
            </a:extLst>
          </p:cNvPr>
          <p:cNvSpPr/>
          <p:nvPr/>
        </p:nvSpPr>
        <p:spPr>
          <a:xfrm>
            <a:off x="6384032" y="1268760"/>
            <a:ext cx="432048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07A21-7262-45CE-B346-687A334C50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4437112"/>
            <a:ext cx="3032163" cy="217246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41" name="직선 화살표 연결선 89">
            <a:extLst>
              <a:ext uri="{FF2B5EF4-FFF2-40B4-BE49-F238E27FC236}">
                <a16:creationId xmlns:a16="http://schemas.microsoft.com/office/drawing/2014/main" id="{9F12CD1A-1EB0-4C9F-87A8-F675A801FCED}"/>
              </a:ext>
            </a:extLst>
          </p:cNvPr>
          <p:cNvCxnSpPr>
            <a:cxnSpLocks/>
          </p:cNvCxnSpPr>
          <p:nvPr/>
        </p:nvCxnSpPr>
        <p:spPr>
          <a:xfrm>
            <a:off x="6528048" y="3861048"/>
            <a:ext cx="0" cy="93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14">
            <a:extLst>
              <a:ext uri="{FF2B5EF4-FFF2-40B4-BE49-F238E27FC236}">
                <a16:creationId xmlns:a16="http://schemas.microsoft.com/office/drawing/2014/main" id="{A9B4C55F-8E9A-4388-9578-0888AA79BD18}"/>
              </a:ext>
            </a:extLst>
          </p:cNvPr>
          <p:cNvSpPr/>
          <p:nvPr/>
        </p:nvSpPr>
        <p:spPr>
          <a:xfrm>
            <a:off x="6384032" y="1556792"/>
            <a:ext cx="432048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31">
            <a:extLst>
              <a:ext uri="{FF2B5EF4-FFF2-40B4-BE49-F238E27FC236}">
                <a16:creationId xmlns:a16="http://schemas.microsoft.com/office/drawing/2014/main" id="{EE480CE0-2890-4391-9707-994C4BE3F64E}"/>
              </a:ext>
            </a:extLst>
          </p:cNvPr>
          <p:cNvCxnSpPr>
            <a:cxnSpLocks/>
          </p:cNvCxnSpPr>
          <p:nvPr/>
        </p:nvCxnSpPr>
        <p:spPr>
          <a:xfrm>
            <a:off x="6744072" y="1349152"/>
            <a:ext cx="1146015" cy="999728"/>
          </a:xfrm>
          <a:prstGeom prst="bentConnector3">
            <a:avLst>
              <a:gd name="adj1" fmla="val 10015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31">
            <a:extLst>
              <a:ext uri="{FF2B5EF4-FFF2-40B4-BE49-F238E27FC236}">
                <a16:creationId xmlns:a16="http://schemas.microsoft.com/office/drawing/2014/main" id="{6E0CF22B-2B01-40B8-81D6-6C70D9BF43CA}"/>
              </a:ext>
            </a:extLst>
          </p:cNvPr>
          <p:cNvCxnSpPr>
            <a:cxnSpLocks/>
          </p:cNvCxnSpPr>
          <p:nvPr/>
        </p:nvCxnSpPr>
        <p:spPr>
          <a:xfrm>
            <a:off x="6816080" y="1628800"/>
            <a:ext cx="2168069" cy="1224136"/>
          </a:xfrm>
          <a:prstGeom prst="bentConnector3">
            <a:avLst>
              <a:gd name="adj1" fmla="val 797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0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2A0167-FF1C-4C5B-B747-0113E7B8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2332397"/>
            <a:ext cx="4420170" cy="3166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C1E8A4-EFDF-4226-ABD8-9F0A5777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967" y="1340768"/>
            <a:ext cx="3701730" cy="743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AA06FB-ED8C-448F-B822-A82B8822E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0" y="1363253"/>
            <a:ext cx="1111885" cy="2244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36A9BB-EBA9-45B7-A50E-C28FEAF2DD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120" b="28409"/>
          <a:stretch/>
        </p:blipFill>
        <p:spPr>
          <a:xfrm>
            <a:off x="493704" y="5666825"/>
            <a:ext cx="4212464" cy="488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7CC439-CEE8-4987-9505-4AD2BCF123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318"/>
          <a:stretch/>
        </p:blipFill>
        <p:spPr>
          <a:xfrm>
            <a:off x="4976799" y="5636179"/>
            <a:ext cx="4968552" cy="4888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76CE2DF-97CE-4AB9-90D9-BE82A56A66D5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D04BD262-CC54-4CB4-A5E6-6153F7EE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6B375CE9-A09E-46C9-8674-D2539AC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CAF0DD-A8F4-4419-8CB8-3C31C0DA33FC}"/>
                </a:ext>
              </a:extLst>
            </p:cNvPr>
            <p:cNvSpPr txBox="1"/>
            <p:nvPr/>
          </p:nvSpPr>
          <p:spPr>
            <a:xfrm>
              <a:off x="9134852" y="386420"/>
              <a:ext cx="164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채팅</a:t>
              </a:r>
              <a:endParaRPr lang="en-US" altLang="ko-KR" sz="1600" dirty="0"/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6E0EEF-5195-4A41-930A-0BEB2758DB3F}"/>
              </a:ext>
            </a:extLst>
          </p:cNvPr>
          <p:cNvCxnSpPr>
            <a:cxnSpLocks/>
          </p:cNvCxnSpPr>
          <p:nvPr/>
        </p:nvCxnSpPr>
        <p:spPr>
          <a:xfrm>
            <a:off x="5735960" y="3140968"/>
            <a:ext cx="13435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0239207-6847-49AF-A6EB-CA7F7E6715E6}"/>
              </a:ext>
            </a:extLst>
          </p:cNvPr>
          <p:cNvCxnSpPr>
            <a:cxnSpLocks/>
          </p:cNvCxnSpPr>
          <p:nvPr/>
        </p:nvCxnSpPr>
        <p:spPr>
          <a:xfrm flipV="1">
            <a:off x="3068588" y="5052285"/>
            <a:ext cx="0" cy="7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A388DE-BFAD-4AE1-8BE2-A15E847479B0}"/>
              </a:ext>
            </a:extLst>
          </p:cNvPr>
          <p:cNvCxnSpPr>
            <a:cxnSpLocks/>
          </p:cNvCxnSpPr>
          <p:nvPr/>
        </p:nvCxnSpPr>
        <p:spPr>
          <a:xfrm rot="10800000">
            <a:off x="6336336" y="5377407"/>
            <a:ext cx="1700804" cy="472058"/>
          </a:xfrm>
          <a:prstGeom prst="bentConnector3">
            <a:avLst>
              <a:gd name="adj1" fmla="val 112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31EE7-35B2-4DA9-B885-6039343528DC}"/>
              </a:ext>
            </a:extLst>
          </p:cNvPr>
          <p:cNvCxnSpPr>
            <a:cxnSpLocks/>
          </p:cNvCxnSpPr>
          <p:nvPr/>
        </p:nvCxnSpPr>
        <p:spPr>
          <a:xfrm>
            <a:off x="4940796" y="1811759"/>
            <a:ext cx="0" cy="545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D3DB601-CA19-46C6-8042-6E510DA9F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480" y="1676645"/>
            <a:ext cx="4633144" cy="34788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CC8FDD0-0B35-4494-81C8-331ED3A49A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63582" y="1811758"/>
            <a:ext cx="881471" cy="67391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67DFC8C-7405-49CE-885A-CABDE8213927}"/>
              </a:ext>
            </a:extLst>
          </p:cNvPr>
          <p:cNvCxnSpPr>
            <a:cxnSpLocks/>
          </p:cNvCxnSpPr>
          <p:nvPr/>
        </p:nvCxnSpPr>
        <p:spPr>
          <a:xfrm>
            <a:off x="1348780" y="3479235"/>
            <a:ext cx="6061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64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8339" y="-1"/>
            <a:ext cx="4829175" cy="6858001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263352" y="908720"/>
            <a:ext cx="68857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화면정의서</a:t>
            </a:r>
            <a:endParaRPr kumimoji="0" lang="en-US" altLang="ko-KR" sz="6000" spc="-149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71941" y="508611"/>
            <a:ext cx="6885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kumimoji="0" lang="en-US" altLang="ko-KR" sz="2400" b="1" dirty="0"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Screen Wire</a:t>
            </a:r>
          </a:p>
        </p:txBody>
      </p:sp>
    </p:spTree>
    <p:extLst>
      <p:ext uri="{BB962C8B-B14F-4D97-AF65-F5344CB8AC3E}">
        <p14:creationId xmlns:p14="http://schemas.microsoft.com/office/powerpoint/2010/main" val="346723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3550E4-BB54-4E05-90BA-69E5002A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88" y="1196752"/>
            <a:ext cx="1333825" cy="1333825"/>
          </a:xfrm>
          <a:prstGeom prst="rect">
            <a:avLst/>
          </a:prstGeom>
        </p:spPr>
      </p:pic>
      <p:sp>
        <p:nvSpPr>
          <p:cNvPr id="9" name="현 8">
            <a:extLst>
              <a:ext uri="{FF2B5EF4-FFF2-40B4-BE49-F238E27FC236}">
                <a16:creationId xmlns:a16="http://schemas.microsoft.com/office/drawing/2014/main" id="{4685BAA3-D529-4450-8A1B-CDA99E5837CB}"/>
              </a:ext>
            </a:extLst>
          </p:cNvPr>
          <p:cNvSpPr/>
          <p:nvPr/>
        </p:nvSpPr>
        <p:spPr>
          <a:xfrm rot="10800000">
            <a:off x="4227679" y="-1116895"/>
            <a:ext cx="3736643" cy="3736643"/>
          </a:xfrm>
          <a:prstGeom prst="chord">
            <a:avLst>
              <a:gd name="adj1" fmla="val 14180582"/>
              <a:gd name="adj2" fmla="val 182286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16266-5079-4322-A6A3-16A38488D1AA}"/>
              </a:ext>
            </a:extLst>
          </p:cNvPr>
          <p:cNvSpPr txBox="1"/>
          <p:nvPr/>
        </p:nvSpPr>
        <p:spPr>
          <a:xfrm>
            <a:off x="3989766" y="2708920"/>
            <a:ext cx="4212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prstClr val="white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12394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85898"/>
            <a:ext cx="8111012" cy="5133874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6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acm</a:t>
            </a: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/list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2495600" y="395992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3863752" y="397819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지역검색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8" y="4005064"/>
            <a:ext cx="16734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prstClr val="black"/>
                </a:solidFill>
              </a:rPr>
              <a:t>datepicker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선택한 기간이 몇 박인지 바로 볼 수 있음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735960" y="3971834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56992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구글</a:t>
            </a:r>
            <a:r>
              <a:rPr lang="ko-KR" altLang="en-US" sz="1100" dirty="0">
                <a:solidFill>
                  <a:prstClr val="black"/>
                </a:solidFill>
              </a:rPr>
              <a:t> 주소 자동완성 </a:t>
            </a:r>
            <a:r>
              <a:rPr lang="en-US" altLang="ko-KR" sz="1100" dirty="0" err="1">
                <a:solidFill>
                  <a:prstClr val="black"/>
                </a:solidFill>
              </a:rPr>
              <a:t>api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사용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체크인</a:t>
            </a:r>
            <a:r>
              <a:rPr lang="en-US" altLang="ko-KR" sz="1100" dirty="0">
                <a:solidFill>
                  <a:prstClr val="black"/>
                </a:solidFill>
              </a:rPr>
              <a:t>·</a:t>
            </a:r>
            <a:r>
              <a:rPr lang="ko-KR" altLang="en-US" sz="1100" dirty="0">
                <a:solidFill>
                  <a:prstClr val="black"/>
                </a:solidFill>
              </a:rPr>
              <a:t>아웃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80376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지역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체크인</a:t>
            </a:r>
            <a:r>
              <a:rPr lang="en-US" altLang="ko-KR" sz="1100" dirty="0">
                <a:solidFill>
                  <a:prstClr val="black"/>
                </a:solidFill>
              </a:rPr>
              <a:t>·</a:t>
            </a:r>
            <a:r>
              <a:rPr lang="ko-KR" altLang="en-US" sz="1100" dirty="0">
                <a:solidFill>
                  <a:prstClr val="black"/>
                </a:solidFill>
              </a:rPr>
              <a:t>아웃 날짜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인원 으로 숙소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634" y="4057183"/>
            <a:ext cx="868086" cy="95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4221088"/>
            <a:ext cx="2036238" cy="108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7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0" y="1124744"/>
            <a:ext cx="5134932" cy="4597950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acm</a:t>
            </a:r>
            <a:r>
              <a:rPr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/result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2082378" y="159949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487488" y="1895341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429000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검색값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기억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76271" y="3748892"/>
            <a:ext cx="166841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숙소 요금 범위 검색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검색 범위를 변경 할 때 마다 숙소보기 버튼에서 실시간으로 몇 개의 숙소가 해당하는지 알 수 있음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최대 가격 설정 시 숫자 뒤에 </a:t>
            </a:r>
            <a:r>
              <a:rPr lang="en-US" altLang="ko-KR" sz="1100" dirty="0">
                <a:solidFill>
                  <a:prstClr val="black"/>
                </a:solidFill>
              </a:rPr>
              <a:t>+</a:t>
            </a:r>
            <a:r>
              <a:rPr lang="ko-KR" altLang="en-US" sz="1100" dirty="0">
                <a:solidFill>
                  <a:prstClr val="black"/>
                </a:solidFill>
              </a:rPr>
              <a:t>가 붙으며 그 이상의 값들도 포함됨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487488" y="220370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3789040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368025"/>
            <a:ext cx="1777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검색결과 숙소의 개수와 장소를 출력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46794" y="5345340"/>
            <a:ext cx="1777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필터 검색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옵션을 선택 가능하며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번과 마찬가지로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선택값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반영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리셋버튼으로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모든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선택값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초기화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검색 조건을 모두 충족하는 숙소를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830114" y="220370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487488" y="246527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007768" y="192353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367808" y="263139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899756" y="5506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16832"/>
            <a:ext cx="2461461" cy="10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83" y="3385555"/>
            <a:ext cx="2523897" cy="19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307258" y="2310098"/>
            <a:ext cx="3941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>
            <a:off x="4583832" y="2310098"/>
            <a:ext cx="1687895" cy="1387202"/>
          </a:xfrm>
          <a:prstGeom prst="bentConnector3">
            <a:avLst>
              <a:gd name="adj1" fmla="val 674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6249144" y="1707508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6237882" y="3163761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523646" y="537321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766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/register/signUp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55279" y="4124345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6" y="3140968"/>
            <a:ext cx="173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 중복 체크 버튼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22433" y="4334274"/>
            <a:ext cx="1435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모든 정보 유효성 검사 후 </a:t>
            </a:r>
            <a:endParaRPr lang="en-US" altLang="ko-KR" sz="1100"/>
          </a:p>
          <a:p>
            <a:r>
              <a:rPr lang="ko-KR" altLang="en-US" sz="1100"/>
              <a:t>해당 이메일로 본인 확인 인증메일 발송</a:t>
            </a:r>
            <a:endParaRPr lang="ko-KR" altLang="en-US" sz="1100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55279" y="526270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ACF90-4BAA-4B6E-9F98-8971EEA22C14}"/>
              </a:ext>
            </a:extLst>
          </p:cNvPr>
          <p:cNvSpPr txBox="1"/>
          <p:nvPr/>
        </p:nvSpPr>
        <p:spPr>
          <a:xfrm>
            <a:off x="9633185" y="5650983"/>
            <a:ext cx="17043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이미 계정이 있다면 </a:t>
            </a:r>
            <a:endParaRPr lang="en-US" altLang="ko-KR" sz="1100"/>
          </a:p>
          <a:p>
            <a:r>
              <a:rPr lang="ko-KR" altLang="en-US" sz="1100"/>
              <a:t>로그인 화면으로 </a:t>
            </a:r>
            <a:endParaRPr lang="en-US" altLang="ko-KR" sz="1100"/>
          </a:p>
          <a:p>
            <a:r>
              <a:rPr lang="ko-KR" altLang="en-US" sz="1100"/>
              <a:t>화면 이동하는 태그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이메일로 </a:t>
            </a:r>
            <a:endParaRPr lang="en-US" altLang="ko-KR" sz="1100"/>
          </a:p>
          <a:p>
            <a:r>
              <a:rPr lang="ko-KR" altLang="en-US" sz="1100"/>
              <a:t>회원 가입이 </a:t>
            </a:r>
            <a:endParaRPr lang="en-US" altLang="ko-KR" sz="1100"/>
          </a:p>
          <a:p>
            <a:r>
              <a:rPr lang="ko-KR" altLang="en-US" sz="1100"/>
              <a:t>가능한 지 확인 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13381" y="4094119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인증메일 발송 버튼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50123" y="5220855"/>
            <a:ext cx="177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로그인으로 돌아가기 </a:t>
            </a:r>
            <a:endParaRPr lang="en-US" altLang="ko-KR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이메일로 회원가입 </a:t>
            </a:r>
            <a:endParaRPr lang="en-US" altLang="ko-KR" sz="1200"/>
          </a:p>
          <a:p>
            <a:r>
              <a:rPr lang="ko-KR" altLang="en-US" sz="1200"/>
              <a:t>할 수 있는 화면</a:t>
            </a:r>
            <a:endParaRPr lang="en-US" altLang="ko-KR" sz="1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AFF59C-6E6C-4CE9-91DD-31FD1C50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0" y="725357"/>
            <a:ext cx="8284914" cy="5752881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3863752" y="2708920"/>
            <a:ext cx="184914" cy="1952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3935760" y="558924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3133813" y="5517232"/>
            <a:ext cx="2880320" cy="364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359696" y="590698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078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5E741-AD23-48E7-A6D5-DF1D8F5E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4" y="1147180"/>
            <a:ext cx="9110094" cy="499568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/review/list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43832" y="3675250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10986" y="3885179"/>
            <a:ext cx="14350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/ </a:t>
            </a:r>
            <a:r>
              <a:rPr lang="ko-KR" altLang="en-US" sz="1100" dirty="0"/>
              <a:t>리뷰제목 </a:t>
            </a:r>
            <a:r>
              <a:rPr lang="en-US" altLang="ko-KR" sz="1100" dirty="0"/>
              <a:t>/</a:t>
            </a:r>
            <a:r>
              <a:rPr lang="ko-KR" altLang="en-US" sz="1100" dirty="0"/>
              <a:t>리뷰내용을 </a:t>
            </a:r>
            <a:r>
              <a:rPr lang="ko-KR" altLang="en-US" sz="1100" dirty="0" err="1"/>
              <a:t>불러온뒤</a:t>
            </a:r>
            <a:r>
              <a:rPr lang="ko-KR" altLang="en-US" sz="1100" dirty="0"/>
              <a:t> 수정가능한 공간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826A5-67B7-461E-A0A8-D9223D848016}"/>
              </a:ext>
            </a:extLst>
          </p:cNvPr>
          <p:cNvSpPr/>
          <p:nvPr/>
        </p:nvSpPr>
        <p:spPr>
          <a:xfrm>
            <a:off x="2163322" y="1902966"/>
            <a:ext cx="5914788" cy="288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7981756" y="174628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43832" y="462090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435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예약했던 숙소의 이름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01934" y="3645024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내용물불러오기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06048" y="4549806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수정완료  버튼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작성한 리뷰를 수정하거나 </a:t>
            </a:r>
            <a:endParaRPr lang="en-US" altLang="ko-KR" sz="1100" dirty="0"/>
          </a:p>
          <a:p>
            <a:r>
              <a:rPr lang="ko-KR" altLang="en-US" sz="1100" dirty="0"/>
              <a:t>삭제할 </a:t>
            </a:r>
            <a:r>
              <a:rPr lang="ko-KR" altLang="en-US" sz="1100" dirty="0" err="1"/>
              <a:t>수있는</a:t>
            </a:r>
            <a:r>
              <a:rPr lang="ko-KR" altLang="en-US" sz="1100" dirty="0"/>
              <a:t> 페이지</a:t>
            </a:r>
            <a:endParaRPr lang="en-US" altLang="ko-KR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55719-51BE-4653-93F8-DAE63B04DE79}"/>
              </a:ext>
            </a:extLst>
          </p:cNvPr>
          <p:cNvSpPr/>
          <p:nvPr/>
        </p:nvSpPr>
        <p:spPr>
          <a:xfrm>
            <a:off x="2075702" y="4722315"/>
            <a:ext cx="5914788" cy="12338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43832" y="4947964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56467" y="4909846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삭제버튼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4FD6B16-D6F7-457A-950E-A5B7EE5E0021}"/>
              </a:ext>
            </a:extLst>
          </p:cNvPr>
          <p:cNvSpPr/>
          <p:nvPr/>
        </p:nvSpPr>
        <p:spPr>
          <a:xfrm>
            <a:off x="9443832" y="5267318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CA920E-6DA9-4918-BEAD-31007A94BB33}"/>
              </a:ext>
            </a:extLst>
          </p:cNvPr>
          <p:cNvSpPr txBox="1"/>
          <p:nvPr/>
        </p:nvSpPr>
        <p:spPr>
          <a:xfrm>
            <a:off x="9675419" y="5426042"/>
            <a:ext cx="1704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업로드한 사진을 보여주고 삭제 혹은 등록하는 공간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BED4C-6092-4F62-A930-644F03F2CCA9}"/>
              </a:ext>
            </a:extLst>
          </p:cNvPr>
          <p:cNvSpPr txBox="1"/>
          <p:nvPr/>
        </p:nvSpPr>
        <p:spPr>
          <a:xfrm>
            <a:off x="9656466" y="5229200"/>
            <a:ext cx="1984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업로드 및 썸네일 공간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94BD6B80-5A78-4CB2-9B19-012B223CBE4A}"/>
              </a:ext>
            </a:extLst>
          </p:cNvPr>
          <p:cNvSpPr/>
          <p:nvPr/>
        </p:nvSpPr>
        <p:spPr>
          <a:xfrm>
            <a:off x="1962864" y="4707424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757BC7-A5F5-42CF-9828-C8D9DB4A1EA1}"/>
              </a:ext>
            </a:extLst>
          </p:cNvPr>
          <p:cNvSpPr/>
          <p:nvPr/>
        </p:nvSpPr>
        <p:spPr>
          <a:xfrm>
            <a:off x="2163322" y="2276872"/>
            <a:ext cx="5914788" cy="1836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7990490" y="224021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B1F2FB7-6A5B-4A5D-9E54-CC0A825AC317}"/>
              </a:ext>
            </a:extLst>
          </p:cNvPr>
          <p:cNvSpPr/>
          <p:nvPr/>
        </p:nvSpPr>
        <p:spPr>
          <a:xfrm>
            <a:off x="3270249" y="400850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6103B91-F683-4D18-92C6-8FEC269D4776}"/>
              </a:ext>
            </a:extLst>
          </p:cNvPr>
          <p:cNvSpPr/>
          <p:nvPr/>
        </p:nvSpPr>
        <p:spPr>
          <a:xfrm>
            <a:off x="2726078" y="400850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2163322" y="4011028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9170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96330F1-15F1-4998-9211-57048EBD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58" y="1130388"/>
            <a:ext cx="9339615" cy="4514402"/>
          </a:xfrm>
          <a:prstGeom prst="rect">
            <a:avLst/>
          </a:prstGeom>
        </p:spPr>
      </p:pic>
      <p:sp>
        <p:nvSpPr>
          <p:cNvPr id="27" name="Oval 23">
            <a:extLst>
              <a:ext uri="{FF2B5EF4-FFF2-40B4-BE49-F238E27FC236}">
                <a16:creationId xmlns:a16="http://schemas.microsoft.com/office/drawing/2014/main" id="{B3C6CA2E-C5D7-41DC-90BC-54CAB8B4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493" algn="l"/>
                <a:tab pos="1701791" algn="l"/>
              </a:tabLst>
              <a:defRPr/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mypage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/</a:t>
            </a: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bookListAll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847528" y="178278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6695445" y="3680891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예약 보기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9" y="4079846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숙박의 정보를 확인 할 수 있는 페이지로 이동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519936" y="254225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ACF90-4BAA-4B6E-9F98-8971EEA22C14}"/>
              </a:ext>
            </a:extLst>
          </p:cNvPr>
          <p:cNvSpPr txBox="1"/>
          <p:nvPr/>
        </p:nvSpPr>
        <p:spPr>
          <a:xfrm>
            <a:off x="9729951" y="4863775"/>
            <a:ext cx="1870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 정보 제공 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숙소사진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예약번호 등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6" y="338922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숙박예정 </a:t>
            </a:r>
            <a:r>
              <a:rPr lang="en-US" altLang="ko-KR" sz="1100" dirty="0"/>
              <a:t>&amp; </a:t>
            </a:r>
            <a:r>
              <a:rPr lang="ko-KR" altLang="en-US" sz="1100" dirty="0"/>
              <a:t>숙박 완료 </a:t>
            </a:r>
            <a:r>
              <a:rPr lang="en-US" altLang="ko-KR" sz="1100" dirty="0"/>
              <a:t>&amp; </a:t>
            </a:r>
            <a:r>
              <a:rPr lang="ko-KR" altLang="en-US" sz="1100" dirty="0"/>
              <a:t>취소한 예약을 한눈에 보여줌</a:t>
            </a:r>
            <a:endParaRPr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정보보기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예약정보 제공 부분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모든 예약리스트를</a:t>
            </a:r>
            <a:r>
              <a:rPr lang="en-US" altLang="ko-KR" sz="1100" dirty="0"/>
              <a:t> </a:t>
            </a:r>
            <a:r>
              <a:rPr lang="ko-KR" altLang="en-US" sz="1100" dirty="0"/>
              <a:t>보여주며 각 예약에 대한 간략한 정보와 상세 정보를 제공함</a:t>
            </a:r>
            <a:endParaRPr lang="en-US" altLang="ko-KR" sz="1100" dirty="0"/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58253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BD42096-724B-42BC-859B-5A8809A76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58" y="1130388"/>
            <a:ext cx="9339615" cy="4514402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예약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투숙 예정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F5248-E00B-4B06-AD7A-5E314211859A}"/>
              </a:ext>
            </a:extLst>
          </p:cNvPr>
          <p:cNvSpPr/>
          <p:nvPr/>
        </p:nvSpPr>
        <p:spPr>
          <a:xfrm>
            <a:off x="9600616" y="725357"/>
            <a:ext cx="2230581" cy="27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mypage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E4D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bookList</a:t>
            </a:r>
            <a:endParaRPr kumimoji="0" lang="en-US" altLang="ko-KR" sz="105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E4D5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703512" y="1757153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6168008" y="342900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투숙 예정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예약 보기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665519" y="4079846"/>
            <a:ext cx="143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숙박의 정보를 확인 할 수 있는 페이지로 이동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07579-1791-4623-87AA-C8CD6FC12223}"/>
              </a:ext>
            </a:extLst>
          </p:cNvPr>
          <p:cNvSpPr txBox="1"/>
          <p:nvPr/>
        </p:nvSpPr>
        <p:spPr>
          <a:xfrm>
            <a:off x="9656467" y="3389220"/>
            <a:ext cx="1682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투숙예정인 예약을 보여줌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정보보기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투숙 예정 내역을 보여주며 각 예약에 대한 간략한 정보와 상세 정보를 제공함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26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1DAFB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8198</TotalTime>
  <Words>691</Words>
  <Application>Microsoft Macintosh PowerPoint</Application>
  <PresentationFormat>와이드스크린</PresentationFormat>
  <Paragraphs>259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Namkung Seong</cp:lastModifiedBy>
  <cp:revision>1657</cp:revision>
  <cp:lastPrinted>2018-10-01T08:18:26Z</cp:lastPrinted>
  <dcterms:created xsi:type="dcterms:W3CDTF">2018-09-20T04:59:45Z</dcterms:created>
  <dcterms:modified xsi:type="dcterms:W3CDTF">2020-10-19T02:01:32Z</dcterms:modified>
</cp:coreProperties>
</file>